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96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35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2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7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0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4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6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4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7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7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6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58BCA-95AC-43B0-B83B-2FE424E0F58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C0ABB-7FA6-4E8B-BECF-95E19A05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Sample Presentation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87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Sample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Presentation</dc:title>
  <dc:creator>Cory Brown</dc:creator>
  <cp:lastModifiedBy>Cory Brown</cp:lastModifiedBy>
  <cp:revision>1</cp:revision>
  <dcterms:created xsi:type="dcterms:W3CDTF">2016-11-14T18:44:46Z</dcterms:created>
  <dcterms:modified xsi:type="dcterms:W3CDTF">2016-11-14T18:44:56Z</dcterms:modified>
</cp:coreProperties>
</file>